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D4F84EA-99F8-4929-A6C6-1F3D951256E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5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81D31F8-B7E1-4F13-8321-6E1B298C72F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4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FDE23F3-3281-49B2-83B2-A1EB605D68E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33B053A-D7BB-4813-BA18-133829C0B21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B40B2CA-9097-4956-8BB9-CA91D985129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476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2018-11-11T15:49:02Z</dcterms:modified>
</cp:coreProperties>
</file>